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3EC33-C0CB-9579-463F-A0B528D4D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3A7F66-5B5E-ECDE-B5B2-2F2156886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C01CAD-DE9E-31FF-3EF3-D7B2DCFEA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D26F8-20F7-8598-24C6-21A2EE8EC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8B0485-7C21-7346-5BE2-6A0BD08B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561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F28E4-B672-1C94-4710-6EF225A2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983BAE-DC25-4C6E-15B5-8771E7A37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99417F-CDA4-9605-C710-57CFBBCF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DBA5A9-A9A4-5231-23D8-2D007A2A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269DE5-D36D-98BE-9133-DD890B2C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638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D68E14-BF09-9DA5-04CF-F1A249F1B4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67C234-0664-8755-7DF2-C09AC377E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EE9F36-6E3F-BAB9-F224-CD4BCC73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395767-656B-F640-2AB7-CF2C1BC6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ED55E6-5952-2A15-1275-1CD4E1E7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40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6BE57-502D-EC49-EF90-DA70D71D5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4C3072-91EA-80FE-1154-0B2E3E98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69A14E-0107-14CD-38DC-927DED4E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BFADDA-FE6E-4FF1-8C6C-94C00381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4C5273-14E1-9517-E56D-357A1E01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92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29A6B-1A9E-F85D-533D-6FB3E0C1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6A694-E8D8-C65E-8F5C-AD3428305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B55224-3DB8-19E2-D3A7-EB01D809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78C3CD-6807-70C1-9374-3B8401F3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2D1D3-B158-8DDD-A8E3-27B3ADDF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07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B9347-7DBF-0EB7-250D-C1851305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DBD565-342B-7942-7E5F-9840F3B32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83AF77-C994-51C4-4BEB-8AB04F498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29F92E-D1EF-560C-5B12-A2981BFB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0772D8-A115-D60E-37E5-91952E73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F4481A-A004-1A55-D0B8-BA93D46B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416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3E10-2119-783D-F167-E3F98177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1F3229-7A79-73C7-352C-6E0861E0D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357414-B2FF-100B-BC93-A99CAA993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2BB524-E867-3596-1956-BE3B7C9DE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33D045-C338-F396-CF1C-707EBE62A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F9D9AD7-9824-300D-F52C-312CD319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F4C811-4732-1E2A-46F7-F638394B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E3005A8-D666-FB16-8488-01597B00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61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2D09E-A6EF-10EB-E1FE-D04DA6D6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EE644D-8A5B-24EE-368B-4BFBEE82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E26FBB-7D29-1EC4-0A94-37ECB63B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EAB6E6-8929-57FF-D0B9-795CB2BA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528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7C650B7-EF05-F583-A679-2F2A6639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DF57CB-3F19-A718-BA3C-FA8C4693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54C165-0A8F-A9B7-C1E8-3AC2A6EA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01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C37D6-156B-561E-FADB-730A01031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2E60C1-597C-5A35-2C69-D75838F4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7B5588-C8AF-9E59-A4C7-5ED0597AF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7AE997-55BD-ADF0-05FF-2FF14B1B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0055A-11B3-52AB-75D6-3C6893D0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6F86AC-A503-5027-E999-79FADD5C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1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FFBC4-192E-71E1-5214-32F26D3A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EE23A3-58B6-86AE-5B5A-5566DDEEE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5AECA5-1814-1A81-137F-764B116C8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8FB4AB-2153-2697-063F-F265C531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2E032B-3B74-43A8-2A6A-E294F33F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98B6F2-A869-0B98-4EDF-4C707A68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465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3963F2-448F-09B9-8698-0C3D9B17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385852-58BE-7CBF-CBF8-EBEC2BD22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5D5BC0-019C-358D-6FD1-1EB568E92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73E28-76C5-452A-906B-A6EFC33A83A2}" type="datetimeFigureOut">
              <a:rPr lang="es-MX" smtClean="0"/>
              <a:t>27/09/2023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3BEF06-A743-9169-D398-300C8F5AB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70644D-5600-4C59-EB15-8F91FDC09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88BF3-23D0-4936-8893-5BC214FD5F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34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ipos de violencias y sus características | PQEB">
            <a:extLst>
              <a:ext uri="{FF2B5EF4-FFF2-40B4-BE49-F238E27FC236}">
                <a16:creationId xmlns:a16="http://schemas.microsoft.com/office/drawing/2014/main" id="{5DC29718-C827-1866-51D9-2C55DDADA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60C1C4-D41B-8056-4E10-3576B6102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TIPOS Y CLASES DE VIOLENCIA.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30EAAD-2912-D313-DA92-309C28F5D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s-MX" sz="1100">
                <a:solidFill>
                  <a:srgbClr val="FFFFFF"/>
                </a:solidFill>
              </a:rPr>
              <a:t>Christian Fernández Jaramillo.</a:t>
            </a:r>
          </a:p>
          <a:p>
            <a:r>
              <a:rPr lang="es-MX" sz="1100">
                <a:solidFill>
                  <a:srgbClr val="FFFFFF"/>
                </a:solidFill>
              </a:rPr>
              <a:t>Luis Fernando Berriel Gutiérrez.</a:t>
            </a:r>
          </a:p>
          <a:p>
            <a:r>
              <a:rPr lang="es-MX" sz="1100">
                <a:solidFill>
                  <a:srgbClr val="FFFFFF"/>
                </a:solidFill>
              </a:rPr>
              <a:t>Carlos Enrique Olmos Cárdenas.</a:t>
            </a:r>
          </a:p>
          <a:p>
            <a:r>
              <a:rPr lang="es-MX" sz="110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3B3AB2E-9538-02E6-CCF1-983A1C253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50" y="63515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8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5000">
        <p:fade/>
      </p:transition>
    </mc:Choice>
    <mc:Fallback>
      <p:transition spd="med" advClick="0" advTm="5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7D4FD6-54E2-A800-4230-76F1AEC0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5400"/>
              <a:t>Violencia simbólica.</a:t>
            </a:r>
          </a:p>
        </p:txBody>
      </p:sp>
      <p:sp>
        <p:nvSpPr>
          <p:cNvPr id="102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18B58D-A328-8A10-D1CD-0BA1F408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s-MX" sz="2200"/>
              <a:t>La violencia simbólica es cualquier acto que refuerza o legitima la violencia, ya sea física, psicológica o sexual. Puede incluir estereotipos, prejuicios y discriminación.</a:t>
            </a:r>
          </a:p>
          <a:p>
            <a:r>
              <a:rPr lang="es-MX" sz="2200"/>
              <a:t>Ejemplos: Estereotipos de género, discriminación racial, discriminación religiosa.</a:t>
            </a:r>
          </a:p>
        </p:txBody>
      </p:sp>
      <p:pic>
        <p:nvPicPr>
          <p:cNvPr id="10242" name="Picture 2" descr="Violencia simbólica: se impone gracias al lenguaje que persuade y ordena –  Observatorio Nacional de la Violencia contra las Mujeres y los Integrantes  del Grupo Familiar">
            <a:extLst>
              <a:ext uri="{FF2B5EF4-FFF2-40B4-BE49-F238E27FC236}">
                <a16:creationId xmlns:a16="http://schemas.microsoft.com/office/drawing/2014/main" id="{32A21092-E56A-EEEC-C967-F98D42BA3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6" r="14902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7759"/>
      </p:ext>
    </p:extLst>
  </p:cSld>
  <p:clrMapOvr>
    <a:masterClrMapping/>
  </p:clrMapOvr>
  <p:transition spd="slow" advClick="0" advTm="22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16B47B-81FE-1157-A96D-EF481E0C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/>
              <a:t>Violencia verbal.</a:t>
            </a:r>
          </a:p>
        </p:txBody>
      </p:sp>
      <p:pic>
        <p:nvPicPr>
          <p:cNvPr id="11266" name="Picture 2" descr="Significado de violencia verbal «Definición, características, relación de  pareja, diferencia física y psicológica»">
            <a:extLst>
              <a:ext uri="{FF2B5EF4-FFF2-40B4-BE49-F238E27FC236}">
                <a16:creationId xmlns:a16="http://schemas.microsoft.com/office/drawing/2014/main" id="{7A36C053-FC78-C870-6808-6D6AD9839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" r="4114" b="-2"/>
          <a:stretch/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3D2188-9E6F-5047-D390-C468A169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MX" sz="2000"/>
              <a:t>La violencia verbal es cualquier acto que cause daño emocional o psicológico a otra persona a través del uso de palabras.</a:t>
            </a:r>
          </a:p>
          <a:p>
            <a:r>
              <a:rPr lang="es-MX" sz="2000"/>
              <a:t>Ejemplo: Insultos, amenazas, intimidación y acoso.</a:t>
            </a:r>
          </a:p>
        </p:txBody>
      </p:sp>
    </p:spTree>
    <p:extLst>
      <p:ext uri="{BB962C8B-B14F-4D97-AF65-F5344CB8AC3E}">
        <p14:creationId xmlns:p14="http://schemas.microsoft.com/office/powerpoint/2010/main" val="1674746361"/>
      </p:ext>
    </p:extLst>
  </p:cSld>
  <p:clrMapOvr>
    <a:masterClrMapping/>
  </p:clrMapOvr>
  <p:transition spd="slow" advClick="0" advTm="15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9CA068-BF96-B3A4-8310-75AFDD78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s-MX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CONCLUSIÓN.</a:t>
            </a:r>
          </a:p>
        </p:txBody>
      </p:sp>
      <p:pic>
        <p:nvPicPr>
          <p:cNvPr id="3" name="Audio 5">
            <a:hlinkClick r:id="" action="ppaction://media"/>
            <a:extLst>
              <a:ext uri="{FF2B5EF4-FFF2-40B4-BE49-F238E27FC236}">
                <a16:creationId xmlns:a16="http://schemas.microsoft.com/office/drawing/2014/main" id="{12DB4430-A95E-050D-6DFB-0D776CAB9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675" y="6299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68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D1F4EB-275C-3352-EEFF-7A5F72718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0" b="25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C67F1F-8408-2F77-9F90-289C8250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TIPOS DE VIOLENCIA.</a:t>
            </a:r>
          </a:p>
        </p:txBody>
      </p:sp>
    </p:spTree>
    <p:extLst>
      <p:ext uri="{BB962C8B-B14F-4D97-AF65-F5344CB8AC3E}">
        <p14:creationId xmlns:p14="http://schemas.microsoft.com/office/powerpoint/2010/main" val="88156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ADA498-8132-EFEB-F2B3-0259479DF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57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2FE5C2-D8FC-D70F-4CBB-D195D119D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/>
              <a:t>Violencia autoinfligida.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120541-8A55-1B8A-DD80-568EFAFDF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MX" sz="1900"/>
              <a:t>Es cualquier acto intencional que una persona realiza sobre sí misma que puede causarle lesiones., incluida la muerte. Se divide en dos categorías principales:</a:t>
            </a:r>
          </a:p>
          <a:p>
            <a:r>
              <a:rPr lang="es-MX" sz="1900"/>
              <a:t>Comportamiento suicida: Incluye pensamientos suicidas, intentos de suicidio y suicidio consumado.</a:t>
            </a:r>
          </a:p>
          <a:p>
            <a:r>
              <a:rPr lang="es-MX" sz="1900"/>
              <a:t>Autolesiones: Incluye actos como cortarse, quemarse, golpearse, arrancarse el pelo o morderse.</a:t>
            </a:r>
          </a:p>
        </p:txBody>
      </p:sp>
      <p:pic>
        <p:nvPicPr>
          <p:cNvPr id="4" name="Audio 1">
            <a:hlinkClick r:id="" action="ppaction://media"/>
            <a:extLst>
              <a:ext uri="{FF2B5EF4-FFF2-40B4-BE49-F238E27FC236}">
                <a16:creationId xmlns:a16="http://schemas.microsoft.com/office/drawing/2014/main" id="{68325357-B9EC-DB71-E244-7FA657AE3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31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9516"/>
      </p:ext>
    </p:extLst>
  </p:cSld>
  <p:clrMapOvr>
    <a:masterClrMapping/>
  </p:clrMapOvr>
  <p:transition spd="slow" advTm="69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Violencia intrafamiliar, Crimipedia">
            <a:extLst>
              <a:ext uri="{FF2B5EF4-FFF2-40B4-BE49-F238E27FC236}">
                <a16:creationId xmlns:a16="http://schemas.microsoft.com/office/drawing/2014/main" id="{57EBF10B-6DB5-C4B2-BA3B-C97B1584B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03498D-E966-09EE-8FBD-E9C59426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/>
              <a:t>Violencia interpersonal.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55CEBB-BD80-2BB7-04D9-FD66F068E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MX" sz="2000"/>
              <a:t>Es cualquier acto intencional que una persona realiza contra otra que puede causarle lesiones, muerte, daños psicológicos o privaciones. Todo esto en la familia, a menores, pareja, u otras personas sin parentesco.</a:t>
            </a:r>
          </a:p>
        </p:txBody>
      </p:sp>
      <p:pic>
        <p:nvPicPr>
          <p:cNvPr id="4" name="Audio 2">
            <a:hlinkClick r:id="" action="ppaction://media"/>
            <a:extLst>
              <a:ext uri="{FF2B5EF4-FFF2-40B4-BE49-F238E27FC236}">
                <a16:creationId xmlns:a16="http://schemas.microsoft.com/office/drawing/2014/main" id="{322FE41D-2E53-5BD2-8EAB-C55A41587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537" y="63009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3993"/>
      </p:ext>
    </p:extLst>
  </p:cSld>
  <p:clrMapOvr>
    <a:masterClrMapping/>
  </p:clrMapOvr>
  <p:transition spd="slow" advClick="0" advTm="4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84F56-1B63-F03C-44CE-7D81A077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5400"/>
              <a:t>Violencia colectiva.</a:t>
            </a:r>
          </a:p>
        </p:txBody>
      </p:sp>
      <p:sp>
        <p:nvSpPr>
          <p:cNvPr id="51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0A89EF-14EE-810E-3DB8-F17ECCD3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s-MX" sz="2200"/>
              <a:t>Es el uso de la violencia por parte de un grupo de personas contra otro grupo o individuo, con el objetivo de lograr un objetivo político, económico o social.</a:t>
            </a:r>
          </a:p>
          <a:p>
            <a:r>
              <a:rPr lang="es-MX" sz="2200"/>
              <a:t>La violencia colectiva es un problema grave que puede tener un impacto devastador en las personas, las comunidades y la sociedad en general.</a:t>
            </a:r>
          </a:p>
        </p:txBody>
      </p:sp>
      <p:pic>
        <p:nvPicPr>
          <p:cNvPr id="5122" name="Picture 2" descr="Violencia crónica en México: su reproducción en el espacio y el tiempo |  LSE Latin America and Caribbean">
            <a:extLst>
              <a:ext uri="{FF2B5EF4-FFF2-40B4-BE49-F238E27FC236}">
                <a16:creationId xmlns:a16="http://schemas.microsoft.com/office/drawing/2014/main" id="{472792E5-00F2-454B-7ADA-2AC80B5F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7" r="1818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240C46-FDAB-685F-1BBC-E40F41C7F8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717" y="63230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8617"/>
      </p:ext>
    </p:extLst>
  </p:cSld>
  <p:clrMapOvr>
    <a:masterClrMapping/>
  </p:clrMapOvr>
  <p:transition spd="slow" advClick="0" advTm="8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lustración de un hombre y una mujer enfrentados. El hombre tiene una sombra con forma de lobo amenazante">
            <a:extLst>
              <a:ext uri="{FF2B5EF4-FFF2-40B4-BE49-F238E27FC236}">
                <a16:creationId xmlns:a16="http://schemas.microsoft.com/office/drawing/2014/main" id="{FD38D862-6948-4EE2-2F56-CDD6D1E53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1278BD-FE52-CDE3-C836-C55BE0C1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CLASES DE VIOLENCIA.</a:t>
            </a:r>
          </a:p>
        </p:txBody>
      </p:sp>
    </p:spTree>
    <p:extLst>
      <p:ext uri="{BB962C8B-B14F-4D97-AF65-F5344CB8AC3E}">
        <p14:creationId xmlns:p14="http://schemas.microsoft.com/office/powerpoint/2010/main" val="109960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CB2C81-84EB-BBD2-0F1A-A62ADB95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s-MX" sz="5400"/>
              <a:t>Violencia física.</a:t>
            </a:r>
          </a:p>
        </p:txBody>
      </p:sp>
      <p:pic>
        <p:nvPicPr>
          <p:cNvPr id="7170" name="Picture 2" descr="VIOLENCIA INTRAFAMILIAR - Mind Map">
            <a:extLst>
              <a:ext uri="{FF2B5EF4-FFF2-40B4-BE49-F238E27FC236}">
                <a16:creationId xmlns:a16="http://schemas.microsoft.com/office/drawing/2014/main" id="{0B80DBCA-D878-EB93-5002-6FBE02E4D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54541" b="-1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800655-F9F8-7529-41D8-4CFBF00FC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s-MX" sz="2200" dirty="0"/>
              <a:t>Es el uso de la fuerza física para causar daño a otra persona. Puede incluir golpes, patadas, empujones, pellizcos, quemaduras, armas y otros objetos.</a:t>
            </a:r>
          </a:p>
          <a:p>
            <a:r>
              <a:rPr lang="es-MX" sz="2200" dirty="0"/>
              <a:t>Ejemplo: Un hombre golpea a su esposa.</a:t>
            </a:r>
          </a:p>
        </p:txBody>
      </p:sp>
    </p:spTree>
    <p:extLst>
      <p:ext uri="{BB962C8B-B14F-4D97-AF65-F5344CB8AC3E}">
        <p14:creationId xmlns:p14="http://schemas.microsoft.com/office/powerpoint/2010/main" val="3155918944"/>
      </p:ext>
    </p:extLst>
  </p:cSld>
  <p:clrMapOvr>
    <a:masterClrMapping/>
  </p:clrMapOvr>
  <p:transition spd="slow" advClick="0" advTm="25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17BB17-3D93-A56F-8F30-30114A08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5400"/>
              <a:t>Violencia sexual.</a:t>
            </a:r>
          </a:p>
        </p:txBody>
      </p:sp>
      <p:sp>
        <p:nvSpPr>
          <p:cNvPr id="820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938338-134B-20FB-7441-89DD8FE26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s-MX" sz="2200"/>
              <a:t>La violencia sexual es cualquier acto sexual no consentido, que incluye agresión sexual, acoso sexual y violencia sexual infantil.</a:t>
            </a:r>
          </a:p>
          <a:p>
            <a:r>
              <a:rPr lang="es-MX" sz="2200"/>
              <a:t>Ejemplo: Violación, abuso sexual, agresión sexual, acoso sexual.</a:t>
            </a:r>
          </a:p>
        </p:txBody>
      </p:sp>
      <p:pic>
        <p:nvPicPr>
          <p:cNvPr id="8194" name="Picture 2" descr="Violencia sexual - Cornellà posa la lupa">
            <a:extLst>
              <a:ext uri="{FF2B5EF4-FFF2-40B4-BE49-F238E27FC236}">
                <a16:creationId xmlns:a16="http://schemas.microsoft.com/office/drawing/2014/main" id="{F8D395FA-02BA-77D8-5535-0E9688F7A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03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35919"/>
      </p:ext>
    </p:extLst>
  </p:cSld>
  <p:clrMapOvr>
    <a:masterClrMapping/>
  </p:clrMapOvr>
  <p:transition spd="slow" advClick="0" advTm="17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lustración de una persona con una cabeza rodeada por una madeja de hilos, que dan idea de confusión, y unas manos que manejan esos hilos, lo que da idea de manipulación.">
            <a:extLst>
              <a:ext uri="{FF2B5EF4-FFF2-40B4-BE49-F238E27FC236}">
                <a16:creationId xmlns:a16="http://schemas.microsoft.com/office/drawing/2014/main" id="{F40005D1-1535-60FB-EB63-3CBDC933D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r="10253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9A1121-C3F7-4217-0372-E14F169C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/>
              <a:t>Violencia psicológica.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80B2BB-30D5-BC49-2D0B-6C4DEEA17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MX" sz="2000"/>
              <a:t>La violencia psicológica es cualquier acto que cause daño emocional o psicológico a otra persona.</a:t>
            </a:r>
          </a:p>
          <a:p>
            <a:r>
              <a:rPr lang="es-MX" sz="2000"/>
              <a:t>Ejemplo: Insultos, amenazas, intimidación, control y aislamiento.</a:t>
            </a:r>
          </a:p>
        </p:txBody>
      </p:sp>
    </p:spTree>
    <p:extLst>
      <p:ext uri="{BB962C8B-B14F-4D97-AF65-F5344CB8AC3E}">
        <p14:creationId xmlns:p14="http://schemas.microsoft.com/office/powerpoint/2010/main" val="110505420"/>
      </p:ext>
    </p:extLst>
  </p:cSld>
  <p:clrMapOvr>
    <a:masterClrMapping/>
  </p:clrMapOvr>
  <p:transition spd="slow" advClick="0" advTm="16000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385</Words>
  <Application>Microsoft Office PowerPoint</Application>
  <PresentationFormat>Panorámica</PresentationFormat>
  <Paragraphs>32</Paragraphs>
  <Slides>12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TIPOS Y CLASES DE VIOLENCIA.</vt:lpstr>
      <vt:lpstr>TIPOS DE VIOLENCIA.</vt:lpstr>
      <vt:lpstr>Violencia autoinfligida. </vt:lpstr>
      <vt:lpstr>Violencia interpersonal.</vt:lpstr>
      <vt:lpstr>Violencia colectiva.</vt:lpstr>
      <vt:lpstr>CLASES DE VIOLENCIA.</vt:lpstr>
      <vt:lpstr>Violencia física.</vt:lpstr>
      <vt:lpstr>Violencia sexual.</vt:lpstr>
      <vt:lpstr>Violencia psicológica.</vt:lpstr>
      <vt:lpstr>Violencia simbólica.</vt:lpstr>
      <vt:lpstr>Violencia verbal.</vt:lpstr>
      <vt:lpstr>CONCLUSIÓN.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Y CLASES DE VIOLENCIA.</dc:title>
  <dc:creator>CHRISTIAN FERNANDEZ JARAMILLO</dc:creator>
  <cp:lastModifiedBy>CHRISTIAN FERNANDEZ JARAMILLO</cp:lastModifiedBy>
  <cp:revision>6</cp:revision>
  <dcterms:created xsi:type="dcterms:W3CDTF">2023-09-27T05:03:27Z</dcterms:created>
  <dcterms:modified xsi:type="dcterms:W3CDTF">2023-09-27T18:45:01Z</dcterms:modified>
</cp:coreProperties>
</file>